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2D2A1-73E9-4D26-A029-99A96F0B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208B9A-56A7-421F-B548-49699B42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F28B-15EE-4607-A4F5-C8211A7FB0BF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6FA6E-373D-4F75-A1FA-93825773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258BAD-A9CA-45A9-9C61-9DD7C59D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2CFF-EC02-4FCB-BF99-63D9057A5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4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D6CDD-CB15-49E6-917D-FD37CF5D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A3D34B-A878-4DC5-9B4B-BED672DA1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3712F4-7131-4084-89DA-D7A705957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7F28B-15EE-4607-A4F5-C8211A7FB0BF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DDD085-C75D-4D82-9846-815E6EECF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50B06F-F695-4846-BAE0-2C7114E2A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32CFF-EC02-4FCB-BF99-63D9057A5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7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31AD04-19DC-48EB-AEE5-DF8FA9AB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325781-9162-4416-A8D1-376FD55C9D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2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5994656-E6B3-4B94-B7B5-75BA3028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230637-EA23-403E-A180-5A0845B202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33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2FA445-13F8-4A4B-9773-7AEC68D8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D2FB4E-0B50-4B72-9FB5-9FD3253C43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0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CE67F7E-C5BE-4DDF-A884-75ECCAAF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E2B01B-62F7-4893-8B26-A16A1A298F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BC842C8-617B-4D0F-9538-8F5B1E50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55B98B-EB6C-43CD-A7C8-D2B8B76F37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524A670-147E-4131-935F-00F9EE79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9C147-510A-49C6-B008-7809969755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16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D8F22C-6BC7-45AB-9EC2-25F154F55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AA6B0B-4275-4CEC-B8B6-5453AB4C12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79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6F4E35E-9473-4CE4-B090-9EE74D8AD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79174C-E78B-45E6-9B80-FA0CB5A38B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06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0BEAA1-BBAD-4474-BB0C-F84CD4A1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a_StamperRg&amp;Bt" panose="040F0703050807070607" pitchFamily="82" charset="-52"/>
              </a:rPr>
              <a:t>оружие</a:t>
            </a:r>
            <a:endParaRPr lang="ru-RU" dirty="0">
              <a:latin typeface="a_StamperRg&amp;Bt" panose="040F0703050807070607" pitchFamily="8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C29BBF-6508-4D6D-931F-323CF06691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75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1F762E5-50EA-4309-832E-1CDF5ECC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9DC0D0-0E87-41DF-B994-134C2B129E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4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AED6E92-C866-4FD3-AE52-EE38220C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2DF69C-4F66-4C3D-9A8D-F57721FCFD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2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59DC8E-1BCB-4F4B-AB54-BBA8F903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DCB970-B79A-44DE-B9F1-D004C98761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6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1193D5E-B69C-4E96-9B3A-572F272F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376A26-7615-47CC-B568-29509FCF5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5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C691275-A2F4-4CB1-9906-46A28A66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latin typeface="a_StamperRg&amp;Bt" panose="040F0703050807070607" pitchFamily="82" charset="-52"/>
              </a:rPr>
              <a:t>БОЕВАЯ ПОДГОТОВКА</a:t>
            </a:r>
            <a:br>
              <a:rPr lang="ru-RU" sz="280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>
                <a:latin typeface="+mn-lt"/>
              </a:rPr>
              <a:t>расход боеприпасов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6EE28D-3AF7-48DC-BD60-E7DADA10E7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45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674F555-1D7B-41E7-B811-BA295696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DE973-EBD5-4945-B180-29C9046265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2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4F564BC-19CE-4DFE-8819-941ACA86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F19F09-6D59-4631-A8BC-CAAFAA7D24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76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DB9A09F-AA76-461A-A8D2-F524A3B6F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EB191A-AAF8-4E39-9722-FA301AD761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21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02F1A2C-2A50-440F-97F0-5AF4FAED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71673E-EBDF-44E5-949F-1F2603C3E9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9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4BDFE02-9D8D-430E-9F12-8B43CCE15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51C8C7-B572-43C4-B0DF-74B22A0ED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43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D22D319-0FED-4F3D-8274-9A587845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E4EDD2-B4A5-4158-88FB-8236E11449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60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EA15D79-A486-46B0-A086-B9E7E424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7C49B9-4C57-4832-BF18-6C2969E94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9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ACCD806-5685-4CD3-8B1F-65D53F57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3359FB-9880-4B68-9346-3AE8E7AB04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8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033A6E4-0807-420F-9E6D-C82187DC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BAA0A-DAC1-4022-BFC4-39719B22DF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6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07E852-E1BC-4589-8BDC-737DD540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E5B8A1-1936-484B-A22D-28B5B0433D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4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DEFC1CD-F214-469A-A63A-BB0AFDAB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EFB653-3F90-4E0A-A876-ABE0E17CBC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7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0257252-133F-4BD9-BCB9-5F02BAD9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0B1A2F-839A-4B84-A60F-19F7B99F98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7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B5DC542-126B-4ABC-9F3E-282F914E0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0B0078-A24D-464B-B4E1-4FB32DBC8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8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E79232D-5062-4E9B-8D57-98F5EB84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F7BCC1-6AF3-4AF2-B69F-4407B7377C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06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Лист A4 (210x297 мм)</PresentationFormat>
  <Paragraphs>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a_StamperRg&amp;Bt</vt:lpstr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оружие</vt:lpstr>
      <vt:lpstr>Презентация PowerPoint</vt:lpstr>
      <vt:lpstr>Презентация PowerPoint</vt:lpstr>
      <vt:lpstr>Презентация PowerPoint</vt:lpstr>
      <vt:lpstr>БОЕВАЯ ПОДГОТОВКА расход боеприпасов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Баталин Данила Сергеевич</cp:lastModifiedBy>
  <cp:revision>1</cp:revision>
  <dcterms:created xsi:type="dcterms:W3CDTF">2021-07-26T14:11:55Z</dcterms:created>
  <dcterms:modified xsi:type="dcterms:W3CDTF">2021-07-26T14:11:55Z</dcterms:modified>
</cp:coreProperties>
</file>