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1879263" cy="8280400"/>
  <p:notesSz cx="6797675" cy="9928225"/>
  <p:defaultTextStyle>
    <a:defPPr>
      <a:defRPr lang="ru-RU"/>
    </a:defPPr>
    <a:lvl1pPr marL="0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5981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1961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7942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3922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9903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55883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31864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07844" algn="l" defTabSz="11519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0496-E288-4B9B-9C54-0C93988076A1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D68F-7E66-4C74-AB89-D7BC3B07F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7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963" y="331600"/>
            <a:ext cx="10691337" cy="1380067"/>
          </a:xfrm>
          <a:prstGeom prst="rect">
            <a:avLst/>
          </a:prstGeom>
        </p:spPr>
        <p:txBody>
          <a:bodyPr vert="horz" lIns="115196" tIns="57598" rIns="115196" bIns="575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3963" y="1932094"/>
            <a:ext cx="10691337" cy="5464681"/>
          </a:xfrm>
          <a:prstGeom prst="rect">
            <a:avLst/>
          </a:prstGeom>
        </p:spPr>
        <p:txBody>
          <a:bodyPr vert="horz" lIns="115196" tIns="57598" rIns="115196" bIns="575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3963" y="7674704"/>
            <a:ext cx="2771828" cy="440855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0496-E288-4B9B-9C54-0C93988076A1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8748" y="7674704"/>
            <a:ext cx="3761767" cy="440855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3472" y="7674704"/>
            <a:ext cx="2771828" cy="440855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D68F-7E66-4C74-AB89-D7BC3B07F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0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151961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985" indent="-431985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5968" indent="-359988" algn="l" defTabSz="1151961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951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5932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913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7893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3874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9854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5835" indent="-287990" algn="l" defTabSz="11519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5981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1961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7942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3922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03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5883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1864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7844" algn="l" defTabSz="11519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79263" cy="82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5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79263" cy="82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76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Баталин Данила Сергеевич</dc:creator>
  <cp:lastModifiedBy>Баталин Данила Сергеевич</cp:lastModifiedBy>
  <cp:revision>1</cp:revision>
  <dcterms:created xsi:type="dcterms:W3CDTF">2021-07-16T05:45:10Z</dcterms:created>
  <dcterms:modified xsi:type="dcterms:W3CDTF">2021-07-16T05:45:10Z</dcterms:modified>
</cp:coreProperties>
</file>