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1879263" cy="8280400"/>
  <p:notesSz cx="6797675" cy="9928225"/>
  <p:defaultTextStyle>
    <a:defPPr>
      <a:defRPr lang="ru-RU"/>
    </a:defPPr>
    <a:lvl1pPr marL="0" algn="l" defTabSz="1151961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1pPr>
    <a:lvl2pPr marL="575981" algn="l" defTabSz="1151961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2pPr>
    <a:lvl3pPr marL="1151961" algn="l" defTabSz="1151961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3pPr>
    <a:lvl4pPr marL="1727942" algn="l" defTabSz="1151961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4pPr>
    <a:lvl5pPr marL="2303922" algn="l" defTabSz="1151961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5pPr>
    <a:lvl6pPr marL="2879903" algn="l" defTabSz="1151961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6pPr>
    <a:lvl7pPr marL="3455883" algn="l" defTabSz="1151961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7pPr>
    <a:lvl8pPr marL="4031864" algn="l" defTabSz="1151961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8pPr>
    <a:lvl9pPr marL="4607844" algn="l" defTabSz="1151961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6F0496-E288-4B9B-9C54-0C93988076A1}" type="datetimeFigureOut">
              <a:rPr lang="ru-RU" smtClean="0"/>
              <a:t>16.07.2021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4DD68F-7E66-4C74-AB89-D7BC3B07F7B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024732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93963" y="331600"/>
            <a:ext cx="10691337" cy="1380067"/>
          </a:xfrm>
          <a:prstGeom prst="rect">
            <a:avLst/>
          </a:prstGeom>
        </p:spPr>
        <p:txBody>
          <a:bodyPr vert="horz" lIns="115196" tIns="57598" rIns="115196" bIns="57598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93963" y="1932094"/>
            <a:ext cx="10691337" cy="5464681"/>
          </a:xfrm>
          <a:prstGeom prst="rect">
            <a:avLst/>
          </a:prstGeom>
        </p:spPr>
        <p:txBody>
          <a:bodyPr vert="horz" lIns="115196" tIns="57598" rIns="115196" bIns="57598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593963" y="7674704"/>
            <a:ext cx="2771828" cy="440855"/>
          </a:xfrm>
          <a:prstGeom prst="rect">
            <a:avLst/>
          </a:prstGeom>
        </p:spPr>
        <p:txBody>
          <a:bodyPr vert="horz" lIns="115196" tIns="57598" rIns="115196" bIns="57598" rtlCol="0" anchor="ctr"/>
          <a:lstStyle>
            <a:lvl1pPr algn="l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6F0496-E288-4B9B-9C54-0C93988076A1}" type="datetimeFigureOut">
              <a:rPr lang="ru-RU" smtClean="0"/>
              <a:t>16.07.2021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58748" y="7674704"/>
            <a:ext cx="3761767" cy="440855"/>
          </a:xfrm>
          <a:prstGeom prst="rect">
            <a:avLst/>
          </a:prstGeom>
        </p:spPr>
        <p:txBody>
          <a:bodyPr vert="horz" lIns="115196" tIns="57598" rIns="115196" bIns="57598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513472" y="7674704"/>
            <a:ext cx="2771828" cy="440855"/>
          </a:xfrm>
          <a:prstGeom prst="rect">
            <a:avLst/>
          </a:prstGeom>
        </p:spPr>
        <p:txBody>
          <a:bodyPr vert="horz" lIns="115196" tIns="57598" rIns="115196" bIns="57598" rtlCol="0" anchor="ctr"/>
          <a:lstStyle>
            <a:lvl1pPr algn="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4DD68F-7E66-4C74-AB89-D7BC3B07F7B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118096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</p:sldLayoutIdLst>
  <p:txStyles>
    <p:titleStyle>
      <a:lvl1pPr algn="ctr" defTabSz="1151961" rtl="0" eaLnBrk="1" latinLnBrk="0" hangingPunct="1">
        <a:spcBef>
          <a:spcPct val="0"/>
        </a:spcBef>
        <a:buNone/>
        <a:defRPr sz="55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31985" indent="-431985" algn="l" defTabSz="1151961" rtl="0" eaLnBrk="1" latinLnBrk="0" hangingPunct="1">
        <a:spcBef>
          <a:spcPct val="20000"/>
        </a:spcBef>
        <a:buFont typeface="Arial" panose="020B0604020202020204" pitchFamily="34" charset="0"/>
        <a:buChar char="•"/>
        <a:defRPr sz="4000" kern="1200">
          <a:solidFill>
            <a:schemeClr val="tx1"/>
          </a:solidFill>
          <a:latin typeface="+mn-lt"/>
          <a:ea typeface="+mn-ea"/>
          <a:cs typeface="+mn-cs"/>
        </a:defRPr>
      </a:lvl1pPr>
      <a:lvl2pPr marL="935968" indent="-359988" algn="l" defTabSz="1151961" rtl="0" eaLnBrk="1" latinLnBrk="0" hangingPunct="1">
        <a:spcBef>
          <a:spcPct val="20000"/>
        </a:spcBef>
        <a:buFont typeface="Arial" panose="020B0604020202020204" pitchFamily="34" charset="0"/>
        <a:buChar char="–"/>
        <a:defRPr sz="3500" kern="1200">
          <a:solidFill>
            <a:schemeClr val="tx1"/>
          </a:solidFill>
          <a:latin typeface="+mn-lt"/>
          <a:ea typeface="+mn-ea"/>
          <a:cs typeface="+mn-cs"/>
        </a:defRPr>
      </a:lvl2pPr>
      <a:lvl3pPr marL="1439951" indent="-287990" algn="l" defTabSz="1151961" rtl="0" eaLnBrk="1" latinLnBrk="0" hangingPunct="1">
        <a:spcBef>
          <a:spcPct val="20000"/>
        </a:spcBef>
        <a:buFont typeface="Arial" panose="020B0604020202020204" pitchFamily="34" charset="0"/>
        <a:buChar char="•"/>
        <a:defRPr sz="3000" kern="1200">
          <a:solidFill>
            <a:schemeClr val="tx1"/>
          </a:solidFill>
          <a:latin typeface="+mn-lt"/>
          <a:ea typeface="+mn-ea"/>
          <a:cs typeface="+mn-cs"/>
        </a:defRPr>
      </a:lvl3pPr>
      <a:lvl4pPr marL="2015932" indent="-287990" algn="l" defTabSz="1151961" rtl="0" eaLnBrk="1" latinLnBrk="0" hangingPunct="1">
        <a:spcBef>
          <a:spcPct val="20000"/>
        </a:spcBef>
        <a:buFont typeface="Arial" panose="020B0604020202020204" pitchFamily="34" charset="0"/>
        <a:buChar char="–"/>
        <a:defRPr sz="2500" kern="1200">
          <a:solidFill>
            <a:schemeClr val="tx1"/>
          </a:solidFill>
          <a:latin typeface="+mn-lt"/>
          <a:ea typeface="+mn-ea"/>
          <a:cs typeface="+mn-cs"/>
        </a:defRPr>
      </a:lvl4pPr>
      <a:lvl5pPr marL="2591913" indent="-287990" algn="l" defTabSz="1151961" rtl="0" eaLnBrk="1" latinLnBrk="0" hangingPunct="1">
        <a:spcBef>
          <a:spcPct val="20000"/>
        </a:spcBef>
        <a:buFont typeface="Arial" panose="020B0604020202020204" pitchFamily="34" charset="0"/>
        <a:buChar char="»"/>
        <a:defRPr sz="2500" kern="1200">
          <a:solidFill>
            <a:schemeClr val="tx1"/>
          </a:solidFill>
          <a:latin typeface="+mn-lt"/>
          <a:ea typeface="+mn-ea"/>
          <a:cs typeface="+mn-cs"/>
        </a:defRPr>
      </a:lvl5pPr>
      <a:lvl6pPr marL="3167893" indent="-287990" algn="l" defTabSz="1151961" rtl="0" eaLnBrk="1" latinLnBrk="0" hangingPunct="1">
        <a:spcBef>
          <a:spcPct val="20000"/>
        </a:spcBef>
        <a:buFont typeface="Arial" panose="020B0604020202020204" pitchFamily="34" charset="0"/>
        <a:buChar char="•"/>
        <a:defRPr sz="2500" kern="1200">
          <a:solidFill>
            <a:schemeClr val="tx1"/>
          </a:solidFill>
          <a:latin typeface="+mn-lt"/>
          <a:ea typeface="+mn-ea"/>
          <a:cs typeface="+mn-cs"/>
        </a:defRPr>
      </a:lvl6pPr>
      <a:lvl7pPr marL="3743874" indent="-287990" algn="l" defTabSz="1151961" rtl="0" eaLnBrk="1" latinLnBrk="0" hangingPunct="1">
        <a:spcBef>
          <a:spcPct val="20000"/>
        </a:spcBef>
        <a:buFont typeface="Arial" panose="020B0604020202020204" pitchFamily="34" charset="0"/>
        <a:buChar char="•"/>
        <a:defRPr sz="2500" kern="1200">
          <a:solidFill>
            <a:schemeClr val="tx1"/>
          </a:solidFill>
          <a:latin typeface="+mn-lt"/>
          <a:ea typeface="+mn-ea"/>
          <a:cs typeface="+mn-cs"/>
        </a:defRPr>
      </a:lvl7pPr>
      <a:lvl8pPr marL="4319854" indent="-287990" algn="l" defTabSz="1151961" rtl="0" eaLnBrk="1" latinLnBrk="0" hangingPunct="1">
        <a:spcBef>
          <a:spcPct val="20000"/>
        </a:spcBef>
        <a:buFont typeface="Arial" panose="020B0604020202020204" pitchFamily="34" charset="0"/>
        <a:buChar char="•"/>
        <a:defRPr sz="2500" kern="1200">
          <a:solidFill>
            <a:schemeClr val="tx1"/>
          </a:solidFill>
          <a:latin typeface="+mn-lt"/>
          <a:ea typeface="+mn-ea"/>
          <a:cs typeface="+mn-cs"/>
        </a:defRPr>
      </a:lvl8pPr>
      <a:lvl9pPr marL="4895835" indent="-287990" algn="l" defTabSz="1151961" rtl="0" eaLnBrk="1" latinLnBrk="0" hangingPunct="1">
        <a:spcBef>
          <a:spcPct val="20000"/>
        </a:spcBef>
        <a:buFont typeface="Arial" panose="020B0604020202020204" pitchFamily="34" charset="0"/>
        <a:buChar char="•"/>
        <a:defRPr sz="2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1151961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1pPr>
      <a:lvl2pPr marL="575981" algn="l" defTabSz="1151961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1151961" algn="l" defTabSz="1151961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727942" algn="l" defTabSz="1151961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03922" algn="l" defTabSz="1151961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879903" algn="l" defTabSz="1151961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455883" algn="l" defTabSz="1151961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4031864" algn="l" defTabSz="1151961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607844" algn="l" defTabSz="1151961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3" name="Рисунок 2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1879263" cy="8280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95510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3" name="Рисунок 2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1879263" cy="8280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447681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Произвольный</PresentationFormat>
  <Paragraphs>0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Тема Office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Баталин Данила Сергеевич</dc:creator>
  <cp:lastModifiedBy>Баталин Данила Сергеевич</cp:lastModifiedBy>
  <cp:revision>1</cp:revision>
  <dcterms:created xsi:type="dcterms:W3CDTF">2021-07-16T05:45:10Z</dcterms:created>
  <dcterms:modified xsi:type="dcterms:W3CDTF">2021-07-16T05:45:10Z</dcterms:modified>
</cp:coreProperties>
</file>